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6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51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87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5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01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27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21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42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00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61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15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30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A0EC-9598-4176-8675-FAFDD6F1C6B3}" type="datetimeFigureOut">
              <a:rPr lang="en-GB" smtClean="0"/>
              <a:t>23/06/2021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02DA-91C5-405C-9F21-D4350C6BA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56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Ajn9g5Gsv98" TargetMode="External"/><Relationship Id="rId13" Type="http://schemas.openxmlformats.org/officeDocument/2006/relationships/image" Target="../media/image1.png"/><Relationship Id="rId3" Type="http://schemas.openxmlformats.org/officeDocument/2006/relationships/hyperlink" Target="https://www.youtube.com/watch?v=DzDwz18ng7w" TargetMode="External"/><Relationship Id="rId7" Type="http://schemas.openxmlformats.org/officeDocument/2006/relationships/hyperlink" Target="https://www.bbc.co.uk/bitesize/guides/znycnrd/revision/1" TargetMode="External"/><Relationship Id="rId12" Type="http://schemas.openxmlformats.org/officeDocument/2006/relationships/hyperlink" Target="https://www.bbc.co.uk/programmes/p07n8pqw" TargetMode="External"/><Relationship Id="rId17" Type="http://schemas.openxmlformats.org/officeDocument/2006/relationships/image" Target="../media/image5.png"/><Relationship Id="rId2" Type="http://schemas.openxmlformats.org/officeDocument/2006/relationships/hyperlink" Target="https://edition.cnn.com/2017/08/08/asia/india-pakistan-independence-timeline/index.html" TargetMode="Externa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historytoday.com/archive/contrarian/american-civil-war-north-south-divide" TargetMode="External"/><Relationship Id="rId11" Type="http://schemas.openxmlformats.org/officeDocument/2006/relationships/hyperlink" Target="https://www.amazon.co.uk/Edexcel-Level-History-Paper-ActiveBook/dp/1447985338" TargetMode="External"/><Relationship Id="rId5" Type="http://schemas.openxmlformats.org/officeDocument/2006/relationships/hyperlink" Target="https://en.wikipedia.org/wiki/List_of_governors-general_of_India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worldchannel.org/show/eyes-on-the-prize/" TargetMode="External"/><Relationship Id="rId4" Type="http://schemas.openxmlformats.org/officeDocument/2006/relationships/hyperlink" Target="http://www.bbc.co.uk/history/british/victorians/indian_rebellion_01.shtml" TargetMode="External"/><Relationship Id="rId9" Type="http://schemas.openxmlformats.org/officeDocument/2006/relationships/hyperlink" Target="https://en.wikipedia.org/wiki/List_of_presidents_of_the_United_States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015" y="1468543"/>
            <a:ext cx="58069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Create a timeline on India 1917-47 from the information here; </a:t>
            </a:r>
            <a:r>
              <a:rPr lang="en-GB" sz="1200" u="sng" dirty="0">
                <a:hlinkClick r:id="rId2"/>
              </a:rPr>
              <a:t>https://</a:t>
            </a:r>
            <a:r>
              <a:rPr lang="en-GB" sz="1200" u="sng" dirty="0" smtClean="0">
                <a:hlinkClick r:id="rId2"/>
              </a:rPr>
              <a:t>edition.cnn.com/2017/08/08/asia/india-pakistan-independence-timeline/index.html</a:t>
            </a:r>
            <a:r>
              <a:rPr lang="en-GB" sz="1200" dirty="0" smtClean="0"/>
              <a:t> </a:t>
            </a:r>
            <a:endParaRPr lang="en-GB" sz="1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Watch </a:t>
            </a:r>
            <a:r>
              <a:rPr lang="en-GB" sz="1200" dirty="0"/>
              <a:t>the video clip here </a:t>
            </a:r>
            <a:r>
              <a:rPr lang="en-GB" sz="1200" dirty="0">
                <a:hlinkClick r:id="rId3"/>
              </a:rPr>
              <a:t>https://</a:t>
            </a:r>
            <a:r>
              <a:rPr lang="en-GB" sz="1200" dirty="0" smtClean="0">
                <a:hlinkClick r:id="rId3"/>
              </a:rPr>
              <a:t>www.youtube.com/watch?v=DzDwz18ng7w</a:t>
            </a:r>
            <a:r>
              <a:rPr lang="en-GB" sz="1200" dirty="0" smtClean="0"/>
              <a:t>  to make notes on who the East India Company were and how Britain gained control of India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Use the article from (</a:t>
            </a:r>
            <a:r>
              <a:rPr lang="en-GB" sz="1200" dirty="0" smtClean="0">
                <a:hlinkClick r:id="rId4"/>
              </a:rPr>
              <a:t>http</a:t>
            </a:r>
            <a:r>
              <a:rPr lang="en-GB" sz="1200" dirty="0">
                <a:hlinkClick r:id="rId4"/>
              </a:rPr>
              <a:t>://</a:t>
            </a:r>
            <a:r>
              <a:rPr lang="en-GB" sz="1200" dirty="0" smtClean="0">
                <a:hlinkClick r:id="rId4"/>
              </a:rPr>
              <a:t>www.bbc.co.uk/history/british/victorians/indian_rebellion_01.shtml</a:t>
            </a:r>
            <a:r>
              <a:rPr lang="en-GB" sz="1200" dirty="0" smtClean="0"/>
              <a:t>)  to make notes on The Indian mutiny and rebellion of 1857 and its impacts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Use </a:t>
            </a:r>
            <a:r>
              <a:rPr lang="en-GB" sz="1200" dirty="0"/>
              <a:t>the website </a:t>
            </a:r>
            <a:r>
              <a:rPr lang="en-GB" sz="1200" dirty="0">
                <a:hlinkClick r:id="rId5"/>
              </a:rPr>
              <a:t>https://</a:t>
            </a:r>
            <a:r>
              <a:rPr lang="en-GB" sz="1200" dirty="0" smtClean="0">
                <a:hlinkClick r:id="rId5"/>
              </a:rPr>
              <a:t>en.wikipedia.org/wiki/List_of_governors-general_of_India</a:t>
            </a:r>
            <a:r>
              <a:rPr lang="en-GB" sz="1200" dirty="0" smtClean="0"/>
              <a:t> to make a list of Indian Viceroy’s between 1905 and 1947 and what happened during their tenure.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Make an A3 notes page on the American Civil War, the North/South Divide in America and impact on Black Americans using the following websites;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sz="1200" dirty="0">
                <a:hlinkClick r:id="rId6"/>
              </a:rPr>
              <a:t>https://</a:t>
            </a:r>
            <a:r>
              <a:rPr lang="en-GB" sz="1200" dirty="0" smtClean="0">
                <a:hlinkClick r:id="rId6"/>
              </a:rPr>
              <a:t>www.historytoday.com/archive/contrarian/american-civil-war-north-south-divide</a:t>
            </a:r>
            <a:r>
              <a:rPr lang="en-GB" sz="1200" dirty="0" smtClean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sz="1200" dirty="0">
                <a:hlinkClick r:id="rId7"/>
              </a:rPr>
              <a:t>https://</a:t>
            </a:r>
            <a:r>
              <a:rPr lang="en-GB" sz="1200" dirty="0" smtClean="0">
                <a:hlinkClick r:id="rId7"/>
              </a:rPr>
              <a:t>www.bbc.co.uk/bitesize/guides/znycnrd/revision/1</a:t>
            </a:r>
            <a:r>
              <a:rPr lang="en-GB" sz="1200" dirty="0" smtClean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sz="1200" dirty="0">
                <a:hlinkClick r:id="rId8"/>
              </a:rPr>
              <a:t>https://</a:t>
            </a:r>
            <a:r>
              <a:rPr lang="en-GB" sz="1200" dirty="0" smtClean="0">
                <a:hlinkClick r:id="rId8"/>
              </a:rPr>
              <a:t>www.youtube.com/watch?v=Ajn9g5Gsv98</a:t>
            </a:r>
            <a:r>
              <a:rPr lang="en-GB" sz="12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Construct </a:t>
            </a:r>
            <a:r>
              <a:rPr lang="en-GB" sz="1200" dirty="0"/>
              <a:t>a timeline of American presidents of the 20th century </a:t>
            </a:r>
            <a:r>
              <a:rPr lang="en-GB" sz="1200" dirty="0">
                <a:hlinkClick r:id="rId9"/>
              </a:rPr>
              <a:t>https://</a:t>
            </a:r>
            <a:r>
              <a:rPr lang="en-GB" sz="1200" dirty="0" smtClean="0">
                <a:hlinkClick r:id="rId9"/>
              </a:rPr>
              <a:t>en.wikipedia.org/wiki/List_of_presidents_of_the_United_States</a:t>
            </a:r>
            <a:r>
              <a:rPr lang="en-GB" sz="1200" dirty="0" smtClean="0"/>
              <a:t> 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/>
              <a:t>Design 10 cards on 10 key individuals in the civil rights movement using the information of the PBS site ‘Eyes on the Prize </a:t>
            </a:r>
            <a:r>
              <a:rPr lang="en-GB" sz="1200" dirty="0">
                <a:hlinkClick r:id="rId10"/>
              </a:rPr>
              <a:t>https://worldchannel.org/show/eyes-on-the-prize</a:t>
            </a:r>
            <a:r>
              <a:rPr lang="en-GB" sz="1200" dirty="0" smtClean="0">
                <a:hlinkClick r:id="rId10"/>
              </a:rPr>
              <a:t>/</a:t>
            </a:r>
            <a:r>
              <a:rPr lang="en-GB" sz="1200" dirty="0" smtClean="0"/>
              <a:t> 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98120" y="0"/>
            <a:ext cx="4020370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A Level History – Bridging Unit</a:t>
            </a:r>
            <a:endParaRPr lang="en-GB" sz="24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6160475" y="40056"/>
            <a:ext cx="694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Y12</a:t>
            </a:r>
            <a:endParaRPr lang="en-GB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329443" y="46288"/>
            <a:ext cx="694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Y11</a:t>
            </a:r>
            <a:endParaRPr lang="en-GB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068433"/>
            <a:ext cx="1158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/>
              <a:t>Essential</a:t>
            </a:r>
            <a:endParaRPr lang="en-GB" sz="2000" b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-2219" y="5813028"/>
            <a:ext cx="1783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/>
              <a:t>Advised</a:t>
            </a:r>
            <a:endParaRPr lang="en-GB" sz="2000" b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5015" y="7515240"/>
            <a:ext cx="143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/>
              <a:t>Impressive</a:t>
            </a:r>
            <a:endParaRPr lang="en-GB" sz="2000" b="1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5015" y="533663"/>
            <a:ext cx="6830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Welcome to A Level History. To ensure that you arrive in September in the best possible position to start the History course we would like you to do the following tasks;</a:t>
            </a:r>
            <a:endParaRPr lang="en-GB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4879" y="6192151"/>
            <a:ext cx="5764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Go to </a:t>
            </a:r>
            <a:r>
              <a:rPr lang="en-GB" sz="1200" dirty="0"/>
              <a:t>the website </a:t>
            </a:r>
            <a:r>
              <a:rPr lang="en-GB" sz="1200" dirty="0">
                <a:hlinkClick r:id="rId11"/>
              </a:rPr>
              <a:t>https://</a:t>
            </a:r>
            <a:r>
              <a:rPr lang="en-GB" sz="1200" dirty="0" smtClean="0">
                <a:hlinkClick r:id="rId11"/>
              </a:rPr>
              <a:t>www.amazon.co.uk/Edexcel-Level-History-Paper-ActiveBook/dp/1447985338</a:t>
            </a:r>
            <a:r>
              <a:rPr lang="en-GB" sz="1200" dirty="0" smtClean="0"/>
              <a:t> and buy the textbook ready for the course in September. Read pages 166-175 and make notes on India before WW1.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Find </a:t>
            </a:r>
            <a:r>
              <a:rPr lang="en-GB" sz="1200" dirty="0"/>
              <a:t>5 songs/ pieces of art/ poems from the Harlem Renaissance. Write a list of what you learnt about African Americans and their position from them</a:t>
            </a:r>
            <a:r>
              <a:rPr lang="en-GB" sz="12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sz="1200" dirty="0" smtClean="0"/>
              <a:t>Listen to the podcast </a:t>
            </a:r>
            <a:r>
              <a:rPr lang="en-GB" sz="1200" dirty="0"/>
              <a:t>here </a:t>
            </a:r>
            <a:r>
              <a:rPr lang="en-GB" sz="1200" dirty="0">
                <a:hlinkClick r:id="rId12"/>
              </a:rPr>
              <a:t>https://</a:t>
            </a:r>
            <a:r>
              <a:rPr lang="en-GB" sz="1200" dirty="0" smtClean="0">
                <a:hlinkClick r:id="rId12"/>
              </a:rPr>
              <a:t>www.bbc.co.uk/programmes/p07n8pqw</a:t>
            </a:r>
            <a:r>
              <a:rPr lang="en-GB" sz="1200" dirty="0" smtClean="0"/>
              <a:t> 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-44950" y="7939038"/>
            <a:ext cx="27314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Watch any of the following films;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Gandhi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Viceroy’s House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12 Years a Slave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Selma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Mississippi Burning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Harriet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686526" y="7939038"/>
            <a:ext cx="25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;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Malcolm X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The Butler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/>
              <a:t>Lincoln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Ali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GB" sz="1200" dirty="0" smtClean="0"/>
              <a:t>Underground Railroad</a:t>
            </a:r>
            <a:endParaRPr lang="en-GB" sz="1200" dirty="0"/>
          </a:p>
        </p:txBody>
      </p:sp>
      <p:pic>
        <p:nvPicPr>
          <p:cNvPr id="1028" name="Picture 4" descr="Film Icon 53943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1039" y="814000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earch Icon 400694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515" y="158278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Arrow Connector 21"/>
          <p:cNvCxnSpPr>
            <a:endCxn id="12" idx="1"/>
          </p:cNvCxnSpPr>
          <p:nvPr/>
        </p:nvCxnSpPr>
        <p:spPr>
          <a:xfrm flipV="1">
            <a:off x="4846320" y="240111"/>
            <a:ext cx="1314155" cy="37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4" name="Picture 10" descr="timeline Icon 326625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490" y="314638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advice Icon 221725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490" y="4766382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-27490" y="9327209"/>
            <a:ext cx="6830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Please complete all </a:t>
            </a:r>
            <a:r>
              <a:rPr lang="en-GB" sz="1400" b="1" u="sng" dirty="0" smtClean="0"/>
              <a:t>essential tasks </a:t>
            </a:r>
            <a:r>
              <a:rPr lang="en-GB" sz="1400" b="1" dirty="0" smtClean="0"/>
              <a:t>and have them ready for your teacher to check by the end of your first week back in September.</a:t>
            </a:r>
            <a:endParaRPr lang="en-GB" sz="1400" b="1" dirty="0"/>
          </a:p>
        </p:txBody>
      </p:sp>
      <p:pic>
        <p:nvPicPr>
          <p:cNvPr id="1038" name="Picture 14" descr="Headphone Icon 400800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95" y="6301797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917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1070</TotalTime>
  <Words>325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Gaughan</dc:creator>
  <cp:lastModifiedBy>D Gaughan</cp:lastModifiedBy>
  <cp:revision>14</cp:revision>
  <cp:lastPrinted>2021-06-24T07:02:50Z</cp:lastPrinted>
  <dcterms:created xsi:type="dcterms:W3CDTF">2021-06-23T13:15:49Z</dcterms:created>
  <dcterms:modified xsi:type="dcterms:W3CDTF">2021-06-24T07:06:42Z</dcterms:modified>
</cp:coreProperties>
</file>