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c.org.uk/professional-registration/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education.lego.com/en-us/downloads/mindstorms-ev3/software#MicroPython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user/LearnEngineeringTeam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create.arduino.cc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user/DejanNedelkovski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51888" y="91682"/>
            <a:ext cx="7368735" cy="5362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dirty="0"/>
              <a:t>P16 Level 3 Engineering Bridging unit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560342" y="3652307"/>
            <a:ext cx="2631658" cy="1956117"/>
            <a:chOff x="9530377" y="4115027"/>
            <a:chExt cx="2631658" cy="1956117"/>
          </a:xfrm>
        </p:grpSpPr>
        <p:sp>
          <p:nvSpPr>
            <p:cNvPr id="5" name="TextBox 4"/>
            <p:cNvSpPr txBox="1"/>
            <p:nvPr/>
          </p:nvSpPr>
          <p:spPr>
            <a:xfrm>
              <a:off x="9530377" y="4115027"/>
              <a:ext cx="26316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5) Podcasts</a:t>
              </a:r>
            </a:p>
            <a:p>
              <a:r>
                <a:rPr lang="en-GB" sz="1400" dirty="0"/>
                <a:t>Listen to an engineering podcast and write a review:</a:t>
              </a:r>
            </a:p>
            <a:p>
              <a:endParaRPr lang="en-GB" sz="1600" dirty="0"/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1433" y="5052832"/>
              <a:ext cx="1018312" cy="1018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32253" t="16329" r="32253" b="16939"/>
            <a:stretch/>
          </p:blipFill>
          <p:spPr>
            <a:xfrm>
              <a:off x="10835171" y="5030905"/>
              <a:ext cx="1007077" cy="99403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83130" y="3642317"/>
            <a:ext cx="6096000" cy="2845765"/>
            <a:chOff x="275989" y="3670757"/>
            <a:chExt cx="6096000" cy="2845765"/>
          </a:xfrm>
        </p:grpSpPr>
        <p:grpSp>
          <p:nvGrpSpPr>
            <p:cNvPr id="17" name="Group 16"/>
            <p:cNvGrpSpPr/>
            <p:nvPr/>
          </p:nvGrpSpPr>
          <p:grpSpPr>
            <a:xfrm>
              <a:off x="275989" y="3670757"/>
              <a:ext cx="3934291" cy="2568766"/>
              <a:chOff x="275989" y="3670757"/>
              <a:chExt cx="3934291" cy="256876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75989" y="3670757"/>
                <a:ext cx="327922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2) YouTube</a:t>
                </a:r>
              </a:p>
              <a:p>
                <a:r>
                  <a:rPr lang="en-GB" sz="1400" dirty="0"/>
                  <a:t>Watch some technical engineering videos and write a review of each.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20705" t="41918" r="55102" b="45383"/>
              <a:stretch/>
            </p:blipFill>
            <p:spPr>
              <a:xfrm>
                <a:off x="351215" y="4635462"/>
                <a:ext cx="2297392" cy="678376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85808" y="5347905"/>
                <a:ext cx="392447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dirty="0">
                    <a:hlinkClick r:id="rId5"/>
                  </a:rPr>
                  <a:t>https://www.youtube.com/user/DejanNedelkovski</a:t>
                </a:r>
                <a:endParaRPr lang="en-GB" sz="1200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/>
              <a:srcRect l="20011" t="42860" r="55762" b="46601"/>
              <a:stretch/>
            </p:blipFill>
            <p:spPr>
              <a:xfrm>
                <a:off x="351215" y="5658971"/>
                <a:ext cx="2372618" cy="580552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275989" y="6239523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200" dirty="0">
                  <a:hlinkClick r:id="rId7"/>
                </a:rPr>
                <a:t>https://www.youtube.com/user/LearnEngineeringTeam</a:t>
              </a:r>
              <a:endParaRPr lang="en-GB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9646" y="750263"/>
            <a:ext cx="5612523" cy="2491166"/>
            <a:chOff x="3933096" y="1329555"/>
            <a:chExt cx="5612523" cy="2491166"/>
          </a:xfrm>
        </p:grpSpPr>
        <p:sp>
          <p:nvSpPr>
            <p:cNvPr id="6" name="TextBox 5"/>
            <p:cNvSpPr txBox="1"/>
            <p:nvPr/>
          </p:nvSpPr>
          <p:spPr>
            <a:xfrm>
              <a:off x="3933096" y="1820173"/>
              <a:ext cx="561252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1) Professional Registration</a:t>
              </a:r>
            </a:p>
            <a:p>
              <a:r>
                <a:rPr lang="en-GB" sz="1400" dirty="0"/>
                <a:t>Conduct some research to find out about the engineering council and professional registration. </a:t>
              </a:r>
            </a:p>
            <a:p>
              <a:r>
                <a:rPr lang="en-GB" sz="1400" dirty="0"/>
                <a:t>Create a presentation to explain the different levels of professional registration.</a:t>
              </a:r>
            </a:p>
            <a:p>
              <a:r>
                <a:rPr lang="en-GB" sz="1400" dirty="0"/>
                <a:t>Describe the different levels of experience and qualifications for each. </a:t>
              </a:r>
            </a:p>
            <a:p>
              <a:endParaRPr lang="en-GB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33096" y="3466996"/>
              <a:ext cx="39501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>
                  <a:hlinkClick r:id="rId8"/>
                </a:rPr>
                <a:t>https://www.engc.org.uk/professional-registration/</a:t>
              </a:r>
              <a:endParaRPr lang="en-GB" sz="1200" dirty="0"/>
            </a:p>
          </p:txBody>
        </p:sp>
        <p:pic>
          <p:nvPicPr>
            <p:cNvPr id="1026" name="Picture 2" descr="Engineering Counci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551" y="1329555"/>
              <a:ext cx="19621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6379131" y="691865"/>
            <a:ext cx="5812870" cy="2241133"/>
            <a:chOff x="7382485" y="795942"/>
            <a:chExt cx="4809515" cy="2241133"/>
          </a:xfrm>
        </p:grpSpPr>
        <p:sp>
          <p:nvSpPr>
            <p:cNvPr id="21" name="TextBox 20"/>
            <p:cNvSpPr txBox="1"/>
            <p:nvPr/>
          </p:nvSpPr>
          <p:spPr>
            <a:xfrm>
              <a:off x="7382485" y="795942"/>
              <a:ext cx="4809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4) 21</a:t>
              </a:r>
              <a:r>
                <a:rPr lang="en-GB" sz="2400" b="1" baseline="30000" dirty="0"/>
                <a:t>st</a:t>
              </a:r>
              <a:r>
                <a:rPr lang="en-GB" sz="2400" b="1" dirty="0"/>
                <a:t> Century British Engineering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82485" y="1257607"/>
              <a:ext cx="4464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Research and present information on a high tech British engineering company.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/>
            <a:srcRect l="10163" t="36403" r="9652" b="32348"/>
            <a:stretch/>
          </p:blipFill>
          <p:spPr>
            <a:xfrm>
              <a:off x="7461940" y="1808872"/>
              <a:ext cx="1624405" cy="35451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1940" y="2258120"/>
              <a:ext cx="980673" cy="37551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15304" y="1808872"/>
              <a:ext cx="1464441" cy="77250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3"/>
            <a:srcRect l="13038" t="27361" r="12037" b="49694"/>
            <a:stretch/>
          </p:blipFill>
          <p:spPr>
            <a:xfrm>
              <a:off x="7461940" y="2735861"/>
              <a:ext cx="1624405" cy="3012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4"/>
            <a:srcRect l="16372" t="29856" r="16003" b="27123"/>
            <a:stretch/>
          </p:blipFill>
          <p:spPr>
            <a:xfrm>
              <a:off x="9215304" y="2732307"/>
              <a:ext cx="1464441" cy="30054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217421" y="3341386"/>
            <a:ext cx="5342921" cy="2769739"/>
            <a:chOff x="4392399" y="3160521"/>
            <a:chExt cx="4993689" cy="27697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96513" y="5268071"/>
              <a:ext cx="973807" cy="66218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392399" y="3160521"/>
              <a:ext cx="4993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3) Learn a programming language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6"/>
            <a:srcRect t="36399" b="34677"/>
            <a:stretch/>
          </p:blipFill>
          <p:spPr>
            <a:xfrm>
              <a:off x="4496513" y="4212778"/>
              <a:ext cx="2933700" cy="45182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443491" y="5615508"/>
              <a:ext cx="24817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hlinkClick r:id="rId17"/>
                </a:rPr>
                <a:t>https://create.arduino.cc/</a:t>
              </a:r>
              <a:endParaRPr lang="en-GB" sz="1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38449" y="4680871"/>
              <a:ext cx="48520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hlinkClick r:id="rId18"/>
                </a:rPr>
                <a:t>https://education.lego.com/en-us/downloads/mindstorms-ev3/software#MicroPython</a:t>
              </a:r>
              <a:endParaRPr lang="en-GB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38449" y="3601552"/>
              <a:ext cx="4589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Learn and create a program using the platforms below.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D046863-D21C-A145-A30B-492C770D6027}"/>
              </a:ext>
            </a:extLst>
          </p:cNvPr>
          <p:cNvSpPr txBox="1"/>
          <p:nvPr/>
        </p:nvSpPr>
        <p:spPr>
          <a:xfrm>
            <a:off x="8885582" y="6031025"/>
            <a:ext cx="3130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Send your completed work or photos of your work to school by email.</a:t>
            </a:r>
          </a:p>
        </p:txBody>
      </p:sp>
      <p:pic>
        <p:nvPicPr>
          <p:cNvPr id="45" name="Picture 44" descr="Home - Tuxford Academy">
            <a:extLst>
              <a:ext uri="{FF2B5EF4-FFF2-40B4-BE49-F238E27FC236}">
                <a16:creationId xmlns:a16="http://schemas.microsoft.com/office/drawing/2014/main" id="{DC3D5DD7-8A4F-1241-A24D-89E86D4D143E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4" b="29948"/>
          <a:stretch/>
        </p:blipFill>
        <p:spPr bwMode="auto">
          <a:xfrm>
            <a:off x="10364261" y="97166"/>
            <a:ext cx="1641911" cy="496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488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C26DEAC30C44498E0E02C3ACDEC05" ma:contentTypeVersion="7" ma:contentTypeDescription="Create a new document." ma:contentTypeScope="" ma:versionID="0a897016f4ffe7495057cc7c0e05eb6f">
  <xsd:schema xmlns:xsd="http://www.w3.org/2001/XMLSchema" xmlns:xs="http://www.w3.org/2001/XMLSchema" xmlns:p="http://schemas.microsoft.com/office/2006/metadata/properties" xmlns:ns2="e768c16e-7fc8-4364-bdc0-2daf97aa3427" xmlns:ns3="4583c461-77b1-49aa-9d9b-cc821568e359" targetNamespace="http://schemas.microsoft.com/office/2006/metadata/properties" ma:root="true" ma:fieldsID="9803b5845cfe7199b65eb5e6ce751255" ns2:_="" ns3:_="">
    <xsd:import namespace="e768c16e-7fc8-4364-bdc0-2daf97aa3427"/>
    <xsd:import namespace="4583c461-77b1-49aa-9d9b-cc821568e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8c16e-7fc8-4364-bdc0-2daf97aa3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c461-77b1-49aa-9d9b-cc821568e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4D6691-7989-4749-8C22-BE75563168CE}"/>
</file>

<file path=customXml/itemProps2.xml><?xml version="1.0" encoding="utf-8"?>
<ds:datastoreItem xmlns:ds="http://schemas.openxmlformats.org/officeDocument/2006/customXml" ds:itemID="{837F52EC-97CF-479B-A114-9672FB3D9D78}"/>
</file>

<file path=customXml/itemProps3.xml><?xml version="1.0" encoding="utf-8"?>
<ds:datastoreItem xmlns:ds="http://schemas.openxmlformats.org/officeDocument/2006/customXml" ds:itemID="{CC741E24-30B8-42EB-B626-369F0D5D598B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1504</TotalTime>
  <Words>182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16 Level 3 Engineering Gap Task</dc:title>
  <dc:creator>G Coxhead</dc:creator>
  <cp:lastModifiedBy>Thomas Atherton</cp:lastModifiedBy>
  <cp:revision>9</cp:revision>
  <dcterms:created xsi:type="dcterms:W3CDTF">2019-06-19T10:55:46Z</dcterms:created>
  <dcterms:modified xsi:type="dcterms:W3CDTF">2020-05-05T10:25:34Z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0x010100334C26DEAC30C44498E0E02C3ACDEC05</vt:lpwstr>
  </property>
</Properties>
</file>